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0" r:id="rId4"/>
    <p:sldId id="258" r:id="rId5"/>
    <p:sldId id="269" r:id="rId6"/>
    <p:sldId id="260" r:id="rId7"/>
    <p:sldId id="264" r:id="rId8"/>
    <p:sldId id="268" r:id="rId9"/>
    <p:sldId id="262" r:id="rId10"/>
    <p:sldId id="263" r:id="rId11"/>
    <p:sldId id="265" r:id="rId12"/>
    <p:sldId id="266" r:id="rId13"/>
    <p:sldId id="267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55720C-0464-4188-B6CE-03953D65ADF3}" v="3" dt="2018-04-22T05:10:28.7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FC9E95-67AD-47A5-A180-72BE8F96B746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0_2" csCatId="mainScheme"/>
      <dgm:spPr/>
      <dgm:t>
        <a:bodyPr/>
        <a:lstStyle/>
        <a:p>
          <a:endParaRPr lang="en-US"/>
        </a:p>
      </dgm:t>
    </dgm:pt>
    <dgm:pt modelId="{794EBD04-4FF0-4E78-BF73-8A9B4B42CD07}">
      <dgm:prSet/>
      <dgm:spPr/>
      <dgm:t>
        <a:bodyPr/>
        <a:lstStyle/>
        <a:p>
          <a:r>
            <a:rPr lang="en-US"/>
            <a:t>Use Python to simulate EMRI systems</a:t>
          </a:r>
        </a:p>
      </dgm:t>
    </dgm:pt>
    <dgm:pt modelId="{52BF5AAD-043B-4772-B02C-35045F619BD3}" type="parTrans" cxnId="{A07E6090-FAD8-48B6-9C28-6F83D18AD485}">
      <dgm:prSet/>
      <dgm:spPr/>
      <dgm:t>
        <a:bodyPr/>
        <a:lstStyle/>
        <a:p>
          <a:endParaRPr lang="en-US"/>
        </a:p>
      </dgm:t>
    </dgm:pt>
    <dgm:pt modelId="{F195C1F6-5F35-4E75-A8AF-065DC65F4276}" type="sibTrans" cxnId="{A07E6090-FAD8-48B6-9C28-6F83D18AD485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B3231823-EA97-425B-BF22-5354FBC74F5C}">
      <dgm:prSet/>
      <dgm:spPr/>
      <dgm:t>
        <a:bodyPr/>
        <a:lstStyle/>
        <a:p>
          <a:r>
            <a:rPr lang="en-US"/>
            <a:t>Model the waveforms of various EMRIs</a:t>
          </a:r>
        </a:p>
      </dgm:t>
    </dgm:pt>
    <dgm:pt modelId="{C71FF409-CE75-41AA-B5A8-91196ABC0CC4}" type="parTrans" cxnId="{F57DF237-9A18-47B5-9E8D-2F265706595E}">
      <dgm:prSet/>
      <dgm:spPr/>
      <dgm:t>
        <a:bodyPr/>
        <a:lstStyle/>
        <a:p>
          <a:endParaRPr lang="en-US"/>
        </a:p>
      </dgm:t>
    </dgm:pt>
    <dgm:pt modelId="{E5C0077D-07BD-4BEA-B9B8-D00071D21E2E}" type="sibTrans" cxnId="{F57DF237-9A18-47B5-9E8D-2F265706595E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6CF4F3EE-0F0C-4EF9-BC1C-431EC4E7F825}">
      <dgm:prSet/>
      <dgm:spPr/>
      <dgm:t>
        <a:bodyPr/>
        <a:lstStyle/>
        <a:p>
          <a:r>
            <a:rPr lang="en-US"/>
            <a:t>Compare the waveforms of resonant EMRIs to single EMRIs</a:t>
          </a:r>
        </a:p>
      </dgm:t>
    </dgm:pt>
    <dgm:pt modelId="{794059CA-91B4-4292-8F72-6F6C9A2C568C}" type="parTrans" cxnId="{9995128D-B5D6-4FBC-B6D5-5DB218A41310}">
      <dgm:prSet/>
      <dgm:spPr/>
      <dgm:t>
        <a:bodyPr/>
        <a:lstStyle/>
        <a:p>
          <a:endParaRPr lang="en-US"/>
        </a:p>
      </dgm:t>
    </dgm:pt>
    <dgm:pt modelId="{5B89B22F-A96D-4FF7-B05A-A7905B5EF551}" type="sibTrans" cxnId="{9995128D-B5D6-4FBC-B6D5-5DB218A41310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6858F644-5817-4E65-8515-EC7729697F1F}" type="pres">
      <dgm:prSet presAssocID="{B3FC9E95-67AD-47A5-A180-72BE8F96B746}" presName="Name0" presStyleCnt="0">
        <dgm:presLayoutVars>
          <dgm:animLvl val="lvl"/>
          <dgm:resizeHandles val="exact"/>
        </dgm:presLayoutVars>
      </dgm:prSet>
      <dgm:spPr/>
    </dgm:pt>
    <dgm:pt modelId="{65A21D4B-1C1B-4DD1-8690-E4271DFB9A43}" type="pres">
      <dgm:prSet presAssocID="{794EBD04-4FF0-4E78-BF73-8A9B4B42CD07}" presName="compositeNode" presStyleCnt="0">
        <dgm:presLayoutVars>
          <dgm:bulletEnabled val="1"/>
        </dgm:presLayoutVars>
      </dgm:prSet>
      <dgm:spPr/>
    </dgm:pt>
    <dgm:pt modelId="{081338EF-4A21-4EEE-8F23-21DCDC43B7E6}" type="pres">
      <dgm:prSet presAssocID="{794EBD04-4FF0-4E78-BF73-8A9B4B42CD07}" presName="bgRect" presStyleLbl="bgAccFollowNode1" presStyleIdx="0" presStyleCnt="3"/>
      <dgm:spPr/>
    </dgm:pt>
    <dgm:pt modelId="{34773A0B-9F01-4B26-B9AB-A2EDC670D685}" type="pres">
      <dgm:prSet presAssocID="{F195C1F6-5F35-4E75-A8AF-065DC65F4276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FFD3E9C5-ABF1-46CC-ABFC-C128F3E5C6CD}" type="pres">
      <dgm:prSet presAssocID="{794EBD04-4FF0-4E78-BF73-8A9B4B42CD07}" presName="bottomLine" presStyleLbl="alignNode1" presStyleIdx="1" presStyleCnt="6">
        <dgm:presLayoutVars/>
      </dgm:prSet>
      <dgm:spPr/>
    </dgm:pt>
    <dgm:pt modelId="{15101056-4A45-442E-A33D-91740F7489F5}" type="pres">
      <dgm:prSet presAssocID="{794EBD04-4FF0-4E78-BF73-8A9B4B42CD07}" presName="nodeText" presStyleLbl="bgAccFollowNode1" presStyleIdx="0" presStyleCnt="3">
        <dgm:presLayoutVars>
          <dgm:bulletEnabled val="1"/>
        </dgm:presLayoutVars>
      </dgm:prSet>
      <dgm:spPr/>
    </dgm:pt>
    <dgm:pt modelId="{255FE949-81FF-4D88-8B06-44080ADD6EDE}" type="pres">
      <dgm:prSet presAssocID="{F195C1F6-5F35-4E75-A8AF-065DC65F4276}" presName="sibTrans" presStyleCnt="0"/>
      <dgm:spPr/>
    </dgm:pt>
    <dgm:pt modelId="{34178647-28E9-452C-AEBF-60F915FFAD71}" type="pres">
      <dgm:prSet presAssocID="{B3231823-EA97-425B-BF22-5354FBC74F5C}" presName="compositeNode" presStyleCnt="0">
        <dgm:presLayoutVars>
          <dgm:bulletEnabled val="1"/>
        </dgm:presLayoutVars>
      </dgm:prSet>
      <dgm:spPr/>
    </dgm:pt>
    <dgm:pt modelId="{E6DE3618-E31E-450E-9D97-64C8F10D0DAE}" type="pres">
      <dgm:prSet presAssocID="{B3231823-EA97-425B-BF22-5354FBC74F5C}" presName="bgRect" presStyleLbl="bgAccFollowNode1" presStyleIdx="1" presStyleCnt="3"/>
      <dgm:spPr/>
    </dgm:pt>
    <dgm:pt modelId="{375D5CE6-1CC7-426A-8AA2-5747694F1AA5}" type="pres">
      <dgm:prSet presAssocID="{E5C0077D-07BD-4BEA-B9B8-D00071D21E2E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CEE998E2-7C5D-4151-8EA6-791E15F7D5DB}" type="pres">
      <dgm:prSet presAssocID="{B3231823-EA97-425B-BF22-5354FBC74F5C}" presName="bottomLine" presStyleLbl="alignNode1" presStyleIdx="3" presStyleCnt="6">
        <dgm:presLayoutVars/>
      </dgm:prSet>
      <dgm:spPr/>
    </dgm:pt>
    <dgm:pt modelId="{121B2958-3259-40FC-BC5B-5AEFA948EAAD}" type="pres">
      <dgm:prSet presAssocID="{B3231823-EA97-425B-BF22-5354FBC74F5C}" presName="nodeText" presStyleLbl="bgAccFollowNode1" presStyleIdx="1" presStyleCnt="3">
        <dgm:presLayoutVars>
          <dgm:bulletEnabled val="1"/>
        </dgm:presLayoutVars>
      </dgm:prSet>
      <dgm:spPr/>
    </dgm:pt>
    <dgm:pt modelId="{AD0E5FE2-85B0-496D-AFE9-7F748B702FF1}" type="pres">
      <dgm:prSet presAssocID="{E5C0077D-07BD-4BEA-B9B8-D00071D21E2E}" presName="sibTrans" presStyleCnt="0"/>
      <dgm:spPr/>
    </dgm:pt>
    <dgm:pt modelId="{2AE7C7D9-CE45-4BC4-9BF4-01EB66DD2129}" type="pres">
      <dgm:prSet presAssocID="{6CF4F3EE-0F0C-4EF9-BC1C-431EC4E7F825}" presName="compositeNode" presStyleCnt="0">
        <dgm:presLayoutVars>
          <dgm:bulletEnabled val="1"/>
        </dgm:presLayoutVars>
      </dgm:prSet>
      <dgm:spPr/>
    </dgm:pt>
    <dgm:pt modelId="{1270EFEE-4E03-4703-A737-D1973C28E440}" type="pres">
      <dgm:prSet presAssocID="{6CF4F3EE-0F0C-4EF9-BC1C-431EC4E7F825}" presName="bgRect" presStyleLbl="bgAccFollowNode1" presStyleIdx="2" presStyleCnt="3"/>
      <dgm:spPr/>
    </dgm:pt>
    <dgm:pt modelId="{65BB2857-15CE-4CEB-82B4-D9114036CDA1}" type="pres">
      <dgm:prSet presAssocID="{5B89B22F-A96D-4FF7-B05A-A7905B5EF551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E8B78B44-43EF-401D-9D5C-02C690A894B6}" type="pres">
      <dgm:prSet presAssocID="{6CF4F3EE-0F0C-4EF9-BC1C-431EC4E7F825}" presName="bottomLine" presStyleLbl="alignNode1" presStyleIdx="5" presStyleCnt="6">
        <dgm:presLayoutVars/>
      </dgm:prSet>
      <dgm:spPr/>
    </dgm:pt>
    <dgm:pt modelId="{8F0919D9-A439-4985-A1B7-B92CB1487A75}" type="pres">
      <dgm:prSet presAssocID="{6CF4F3EE-0F0C-4EF9-BC1C-431EC4E7F825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012E0B00-4C5B-4AFB-AEFB-CB90666077B0}" type="presOf" srcId="{F195C1F6-5F35-4E75-A8AF-065DC65F4276}" destId="{34773A0B-9F01-4B26-B9AB-A2EDC670D685}" srcOrd="0" destOrd="0" presId="urn:microsoft.com/office/officeart/2016/7/layout/BasicLinearProcessNumbered"/>
    <dgm:cxn modelId="{EBD46908-0D25-4008-A218-E8F0B0CFFD8B}" type="presOf" srcId="{794EBD04-4FF0-4E78-BF73-8A9B4B42CD07}" destId="{081338EF-4A21-4EEE-8F23-21DCDC43B7E6}" srcOrd="0" destOrd="0" presId="urn:microsoft.com/office/officeart/2016/7/layout/BasicLinearProcessNumbered"/>
    <dgm:cxn modelId="{F57DF237-9A18-47B5-9E8D-2F265706595E}" srcId="{B3FC9E95-67AD-47A5-A180-72BE8F96B746}" destId="{B3231823-EA97-425B-BF22-5354FBC74F5C}" srcOrd="1" destOrd="0" parTransId="{C71FF409-CE75-41AA-B5A8-91196ABC0CC4}" sibTransId="{E5C0077D-07BD-4BEA-B9B8-D00071D21E2E}"/>
    <dgm:cxn modelId="{5BBAE462-9BD3-4665-9912-D3F3336FD02D}" type="presOf" srcId="{B3231823-EA97-425B-BF22-5354FBC74F5C}" destId="{E6DE3618-E31E-450E-9D97-64C8F10D0DAE}" srcOrd="0" destOrd="0" presId="urn:microsoft.com/office/officeart/2016/7/layout/BasicLinearProcessNumbered"/>
    <dgm:cxn modelId="{0AB42F72-6FA1-4F62-B0CA-FBFE93C63528}" type="presOf" srcId="{E5C0077D-07BD-4BEA-B9B8-D00071D21E2E}" destId="{375D5CE6-1CC7-426A-8AA2-5747694F1AA5}" srcOrd="0" destOrd="0" presId="urn:microsoft.com/office/officeart/2016/7/layout/BasicLinearProcessNumbered"/>
    <dgm:cxn modelId="{FDD8DD73-369F-4610-BCDE-E199FC4ABD67}" type="presOf" srcId="{B3231823-EA97-425B-BF22-5354FBC74F5C}" destId="{121B2958-3259-40FC-BC5B-5AEFA948EAAD}" srcOrd="1" destOrd="0" presId="urn:microsoft.com/office/officeart/2016/7/layout/BasicLinearProcessNumbered"/>
    <dgm:cxn modelId="{9995128D-B5D6-4FBC-B6D5-5DB218A41310}" srcId="{B3FC9E95-67AD-47A5-A180-72BE8F96B746}" destId="{6CF4F3EE-0F0C-4EF9-BC1C-431EC4E7F825}" srcOrd="2" destOrd="0" parTransId="{794059CA-91B4-4292-8F72-6F6C9A2C568C}" sibTransId="{5B89B22F-A96D-4FF7-B05A-A7905B5EF551}"/>
    <dgm:cxn modelId="{A07E6090-FAD8-48B6-9C28-6F83D18AD485}" srcId="{B3FC9E95-67AD-47A5-A180-72BE8F96B746}" destId="{794EBD04-4FF0-4E78-BF73-8A9B4B42CD07}" srcOrd="0" destOrd="0" parTransId="{52BF5AAD-043B-4772-B02C-35045F619BD3}" sibTransId="{F195C1F6-5F35-4E75-A8AF-065DC65F4276}"/>
    <dgm:cxn modelId="{01C671B0-4F6D-49E3-A329-19A3156A42E2}" type="presOf" srcId="{B3FC9E95-67AD-47A5-A180-72BE8F96B746}" destId="{6858F644-5817-4E65-8515-EC7729697F1F}" srcOrd="0" destOrd="0" presId="urn:microsoft.com/office/officeart/2016/7/layout/BasicLinearProcessNumbered"/>
    <dgm:cxn modelId="{F06DB5CE-AA40-499D-BE74-A8452012E9D4}" type="presOf" srcId="{5B89B22F-A96D-4FF7-B05A-A7905B5EF551}" destId="{65BB2857-15CE-4CEB-82B4-D9114036CDA1}" srcOrd="0" destOrd="0" presId="urn:microsoft.com/office/officeart/2016/7/layout/BasicLinearProcessNumbered"/>
    <dgm:cxn modelId="{F38695D0-F41E-44C3-A794-0653AF6F21DC}" type="presOf" srcId="{6CF4F3EE-0F0C-4EF9-BC1C-431EC4E7F825}" destId="{1270EFEE-4E03-4703-A737-D1973C28E440}" srcOrd="0" destOrd="0" presId="urn:microsoft.com/office/officeart/2016/7/layout/BasicLinearProcessNumbered"/>
    <dgm:cxn modelId="{083854DD-4574-4A20-8000-92DFD902D127}" type="presOf" srcId="{6CF4F3EE-0F0C-4EF9-BC1C-431EC4E7F825}" destId="{8F0919D9-A439-4985-A1B7-B92CB1487A75}" srcOrd="1" destOrd="0" presId="urn:microsoft.com/office/officeart/2016/7/layout/BasicLinearProcessNumbered"/>
    <dgm:cxn modelId="{F8DD0EE1-0076-4381-A4CA-539FF62D435A}" type="presOf" srcId="{794EBD04-4FF0-4E78-BF73-8A9B4B42CD07}" destId="{15101056-4A45-442E-A33D-91740F7489F5}" srcOrd="1" destOrd="0" presId="urn:microsoft.com/office/officeart/2016/7/layout/BasicLinearProcessNumbered"/>
    <dgm:cxn modelId="{98856F6F-D7E6-427B-9B28-9C08987DA88A}" type="presParOf" srcId="{6858F644-5817-4E65-8515-EC7729697F1F}" destId="{65A21D4B-1C1B-4DD1-8690-E4271DFB9A43}" srcOrd="0" destOrd="0" presId="urn:microsoft.com/office/officeart/2016/7/layout/BasicLinearProcessNumbered"/>
    <dgm:cxn modelId="{9BE534BA-5731-41A4-93AE-4E35CF59DE95}" type="presParOf" srcId="{65A21D4B-1C1B-4DD1-8690-E4271DFB9A43}" destId="{081338EF-4A21-4EEE-8F23-21DCDC43B7E6}" srcOrd="0" destOrd="0" presId="urn:microsoft.com/office/officeart/2016/7/layout/BasicLinearProcessNumbered"/>
    <dgm:cxn modelId="{69FC46CC-CDB1-4C1C-9EAD-BF69BDDD792F}" type="presParOf" srcId="{65A21D4B-1C1B-4DD1-8690-E4271DFB9A43}" destId="{34773A0B-9F01-4B26-B9AB-A2EDC670D685}" srcOrd="1" destOrd="0" presId="urn:microsoft.com/office/officeart/2016/7/layout/BasicLinearProcessNumbered"/>
    <dgm:cxn modelId="{C7A42A84-0834-4A20-BC49-4F2AAB62A9AA}" type="presParOf" srcId="{65A21D4B-1C1B-4DD1-8690-E4271DFB9A43}" destId="{FFD3E9C5-ABF1-46CC-ABFC-C128F3E5C6CD}" srcOrd="2" destOrd="0" presId="urn:microsoft.com/office/officeart/2016/7/layout/BasicLinearProcessNumbered"/>
    <dgm:cxn modelId="{1EAC4FED-C7A9-4A67-A925-B4B245F82854}" type="presParOf" srcId="{65A21D4B-1C1B-4DD1-8690-E4271DFB9A43}" destId="{15101056-4A45-442E-A33D-91740F7489F5}" srcOrd="3" destOrd="0" presId="urn:microsoft.com/office/officeart/2016/7/layout/BasicLinearProcessNumbered"/>
    <dgm:cxn modelId="{C29B939A-4C79-420A-859C-D339017F20FC}" type="presParOf" srcId="{6858F644-5817-4E65-8515-EC7729697F1F}" destId="{255FE949-81FF-4D88-8B06-44080ADD6EDE}" srcOrd="1" destOrd="0" presId="urn:microsoft.com/office/officeart/2016/7/layout/BasicLinearProcessNumbered"/>
    <dgm:cxn modelId="{6E483E0B-7858-411E-BBE1-2D462A5CE63B}" type="presParOf" srcId="{6858F644-5817-4E65-8515-EC7729697F1F}" destId="{34178647-28E9-452C-AEBF-60F915FFAD71}" srcOrd="2" destOrd="0" presId="urn:microsoft.com/office/officeart/2016/7/layout/BasicLinearProcessNumbered"/>
    <dgm:cxn modelId="{EAF799AA-FBD7-4DF2-B7BB-9A5F7E083EC7}" type="presParOf" srcId="{34178647-28E9-452C-AEBF-60F915FFAD71}" destId="{E6DE3618-E31E-450E-9D97-64C8F10D0DAE}" srcOrd="0" destOrd="0" presId="urn:microsoft.com/office/officeart/2016/7/layout/BasicLinearProcessNumbered"/>
    <dgm:cxn modelId="{C125B7A3-F639-4A54-89AA-53B9FF7AA702}" type="presParOf" srcId="{34178647-28E9-452C-AEBF-60F915FFAD71}" destId="{375D5CE6-1CC7-426A-8AA2-5747694F1AA5}" srcOrd="1" destOrd="0" presId="urn:microsoft.com/office/officeart/2016/7/layout/BasicLinearProcessNumbered"/>
    <dgm:cxn modelId="{8C50549D-20B8-47CC-ABF2-039456A471B0}" type="presParOf" srcId="{34178647-28E9-452C-AEBF-60F915FFAD71}" destId="{CEE998E2-7C5D-4151-8EA6-791E15F7D5DB}" srcOrd="2" destOrd="0" presId="urn:microsoft.com/office/officeart/2016/7/layout/BasicLinearProcessNumbered"/>
    <dgm:cxn modelId="{7DC8BE47-F137-45D3-BBE7-C32EA29381DE}" type="presParOf" srcId="{34178647-28E9-452C-AEBF-60F915FFAD71}" destId="{121B2958-3259-40FC-BC5B-5AEFA948EAAD}" srcOrd="3" destOrd="0" presId="urn:microsoft.com/office/officeart/2016/7/layout/BasicLinearProcessNumbered"/>
    <dgm:cxn modelId="{98AAE385-A356-4751-BD8A-69A0B5C76FF5}" type="presParOf" srcId="{6858F644-5817-4E65-8515-EC7729697F1F}" destId="{AD0E5FE2-85B0-496D-AFE9-7F748B702FF1}" srcOrd="3" destOrd="0" presId="urn:microsoft.com/office/officeart/2016/7/layout/BasicLinearProcessNumbered"/>
    <dgm:cxn modelId="{47297853-4A2D-4884-8494-D02358A7EF86}" type="presParOf" srcId="{6858F644-5817-4E65-8515-EC7729697F1F}" destId="{2AE7C7D9-CE45-4BC4-9BF4-01EB66DD2129}" srcOrd="4" destOrd="0" presId="urn:microsoft.com/office/officeart/2016/7/layout/BasicLinearProcessNumbered"/>
    <dgm:cxn modelId="{1B47895E-503E-4481-884E-FA1ACC5EEEA4}" type="presParOf" srcId="{2AE7C7D9-CE45-4BC4-9BF4-01EB66DD2129}" destId="{1270EFEE-4E03-4703-A737-D1973C28E440}" srcOrd="0" destOrd="0" presId="urn:microsoft.com/office/officeart/2016/7/layout/BasicLinearProcessNumbered"/>
    <dgm:cxn modelId="{0025DA9C-A2BE-4127-9BEE-98681267052D}" type="presParOf" srcId="{2AE7C7D9-CE45-4BC4-9BF4-01EB66DD2129}" destId="{65BB2857-15CE-4CEB-82B4-D9114036CDA1}" srcOrd="1" destOrd="0" presId="urn:microsoft.com/office/officeart/2016/7/layout/BasicLinearProcessNumbered"/>
    <dgm:cxn modelId="{98030031-A3CC-4EC1-8EC6-195658DDD33D}" type="presParOf" srcId="{2AE7C7D9-CE45-4BC4-9BF4-01EB66DD2129}" destId="{E8B78B44-43EF-401D-9D5C-02C690A894B6}" srcOrd="2" destOrd="0" presId="urn:microsoft.com/office/officeart/2016/7/layout/BasicLinearProcessNumbered"/>
    <dgm:cxn modelId="{1D191C34-F36D-4A95-95C7-A20C3A449E1F}" type="presParOf" srcId="{2AE7C7D9-CE45-4BC4-9BF4-01EB66DD2129}" destId="{8F0919D9-A439-4985-A1B7-B92CB1487A75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3768CA5-C650-41E3-BA6E-DF5857D62E1B}" type="doc">
      <dgm:prSet loTypeId="urn:microsoft.com/office/officeart/2008/layout/LinedList" loCatId="list" qsTypeId="urn:microsoft.com/office/officeart/2005/8/quickstyle/simple4" qsCatId="simple" csTypeId="urn:microsoft.com/office/officeart/2005/8/colors/accent5_2" csCatId="accent5"/>
      <dgm:spPr/>
      <dgm:t>
        <a:bodyPr/>
        <a:lstStyle/>
        <a:p>
          <a:endParaRPr lang="en-US"/>
        </a:p>
      </dgm:t>
    </dgm:pt>
    <dgm:pt modelId="{265DB399-0D7F-4EFE-B144-6881DB471B89}">
      <dgm:prSet/>
      <dgm:spPr/>
      <dgm:t>
        <a:bodyPr/>
        <a:lstStyle/>
        <a:p>
          <a:r>
            <a:rPr lang="en-US" b="0" i="0"/>
            <a:t>Input parameters (mass, number of EMRIs, angular momentum)</a:t>
          </a:r>
          <a:endParaRPr lang="en-US"/>
        </a:p>
      </dgm:t>
    </dgm:pt>
    <dgm:pt modelId="{75F2264B-7283-45ED-89AB-4EB53D543697}" type="parTrans" cxnId="{2B7806D0-E8E8-44B9-91AC-B8C0B025265A}">
      <dgm:prSet/>
      <dgm:spPr/>
      <dgm:t>
        <a:bodyPr/>
        <a:lstStyle/>
        <a:p>
          <a:endParaRPr lang="en-US"/>
        </a:p>
      </dgm:t>
    </dgm:pt>
    <dgm:pt modelId="{F3E5A3EF-FF17-407F-ACF0-1057C2941CF7}" type="sibTrans" cxnId="{2B7806D0-E8E8-44B9-91AC-B8C0B025265A}">
      <dgm:prSet/>
      <dgm:spPr/>
      <dgm:t>
        <a:bodyPr/>
        <a:lstStyle/>
        <a:p>
          <a:endParaRPr lang="en-US"/>
        </a:p>
      </dgm:t>
    </dgm:pt>
    <dgm:pt modelId="{5D31CB54-9FD8-40F8-BCBD-D4CDCC137C03}">
      <dgm:prSet/>
      <dgm:spPr/>
      <dgm:t>
        <a:bodyPr/>
        <a:lstStyle/>
        <a:p>
          <a:r>
            <a:rPr lang="en-US" b="0" i="0"/>
            <a:t>Simulation runs, displaying the orbit of EMRIs overtime before collision</a:t>
          </a:r>
          <a:endParaRPr lang="en-US"/>
        </a:p>
      </dgm:t>
    </dgm:pt>
    <dgm:pt modelId="{F39307FF-96E4-4F55-A22B-E8DB49D2B66A}" type="parTrans" cxnId="{E0E37963-D812-4383-A182-1823631906AA}">
      <dgm:prSet/>
      <dgm:spPr/>
      <dgm:t>
        <a:bodyPr/>
        <a:lstStyle/>
        <a:p>
          <a:endParaRPr lang="en-US"/>
        </a:p>
      </dgm:t>
    </dgm:pt>
    <dgm:pt modelId="{825E80CF-59D6-4143-9718-EA3C3990A26E}" type="sibTrans" cxnId="{E0E37963-D812-4383-A182-1823631906AA}">
      <dgm:prSet/>
      <dgm:spPr/>
      <dgm:t>
        <a:bodyPr/>
        <a:lstStyle/>
        <a:p>
          <a:endParaRPr lang="en-US"/>
        </a:p>
      </dgm:t>
    </dgm:pt>
    <dgm:pt modelId="{D827B101-8426-406C-9BB0-BBE834E7C58F}">
      <dgm:prSet/>
      <dgm:spPr/>
      <dgm:t>
        <a:bodyPr/>
        <a:lstStyle/>
        <a:p>
          <a:r>
            <a:rPr lang="en-US" b="0" i="0"/>
            <a:t>Maximize physics of simulation; ex: post-Newtonian equations</a:t>
          </a:r>
          <a:endParaRPr lang="en-US"/>
        </a:p>
      </dgm:t>
    </dgm:pt>
    <dgm:pt modelId="{E761C001-3E0E-40BA-9918-8A2D2C302F64}" type="parTrans" cxnId="{C7FA96AF-9CE9-48AA-9C3E-65C9D628B19C}">
      <dgm:prSet/>
      <dgm:spPr/>
      <dgm:t>
        <a:bodyPr/>
        <a:lstStyle/>
        <a:p>
          <a:endParaRPr lang="en-US"/>
        </a:p>
      </dgm:t>
    </dgm:pt>
    <dgm:pt modelId="{9D3D8F6A-2A72-44A6-A490-A1F5EBB130C8}" type="sibTrans" cxnId="{C7FA96AF-9CE9-48AA-9C3E-65C9D628B19C}">
      <dgm:prSet/>
      <dgm:spPr/>
      <dgm:t>
        <a:bodyPr/>
        <a:lstStyle/>
        <a:p>
          <a:endParaRPr lang="en-US"/>
        </a:p>
      </dgm:t>
    </dgm:pt>
    <dgm:pt modelId="{27DA5BB8-26D0-46A6-AD75-B1E8C4D7B38D}">
      <dgm:prSet/>
      <dgm:spPr/>
      <dgm:t>
        <a:bodyPr/>
        <a:lstStyle/>
        <a:p>
          <a:r>
            <a:rPr lang="en-US" b="0" i="0"/>
            <a:t>Run simulation for both single EMRIs and resonant EMRIs</a:t>
          </a:r>
          <a:endParaRPr lang="en-US"/>
        </a:p>
      </dgm:t>
    </dgm:pt>
    <dgm:pt modelId="{4ED6E36B-4484-46EE-9D62-0FC90D3B720A}" type="parTrans" cxnId="{4C5D956B-CD7F-43B1-9B72-4D36F9B3E09B}">
      <dgm:prSet/>
      <dgm:spPr/>
      <dgm:t>
        <a:bodyPr/>
        <a:lstStyle/>
        <a:p>
          <a:endParaRPr lang="en-US"/>
        </a:p>
      </dgm:t>
    </dgm:pt>
    <dgm:pt modelId="{5BA77876-CE4F-40D4-A2B2-1055D724F8BF}" type="sibTrans" cxnId="{4C5D956B-CD7F-43B1-9B72-4D36F9B3E09B}">
      <dgm:prSet/>
      <dgm:spPr/>
      <dgm:t>
        <a:bodyPr/>
        <a:lstStyle/>
        <a:p>
          <a:endParaRPr lang="en-US"/>
        </a:p>
      </dgm:t>
    </dgm:pt>
    <dgm:pt modelId="{368C490D-DBC3-4A96-B184-96C82A215CBE}" type="pres">
      <dgm:prSet presAssocID="{03768CA5-C650-41E3-BA6E-DF5857D62E1B}" presName="vert0" presStyleCnt="0">
        <dgm:presLayoutVars>
          <dgm:dir/>
          <dgm:animOne val="branch"/>
          <dgm:animLvl val="lvl"/>
        </dgm:presLayoutVars>
      </dgm:prSet>
      <dgm:spPr/>
    </dgm:pt>
    <dgm:pt modelId="{43AB13DE-2A1C-4673-B178-B5B689965488}" type="pres">
      <dgm:prSet presAssocID="{265DB399-0D7F-4EFE-B144-6881DB471B89}" presName="thickLine" presStyleLbl="alignNode1" presStyleIdx="0" presStyleCnt="4"/>
      <dgm:spPr/>
    </dgm:pt>
    <dgm:pt modelId="{1D26DFB2-3053-4B1E-A45A-9A5A7A1B24DB}" type="pres">
      <dgm:prSet presAssocID="{265DB399-0D7F-4EFE-B144-6881DB471B89}" presName="horz1" presStyleCnt="0"/>
      <dgm:spPr/>
    </dgm:pt>
    <dgm:pt modelId="{402D8622-AD71-4CD7-BCFD-59AFB57D5CB0}" type="pres">
      <dgm:prSet presAssocID="{265DB399-0D7F-4EFE-B144-6881DB471B89}" presName="tx1" presStyleLbl="revTx" presStyleIdx="0" presStyleCnt="4"/>
      <dgm:spPr/>
    </dgm:pt>
    <dgm:pt modelId="{B9226229-C93D-43A0-944A-611B9D90BB10}" type="pres">
      <dgm:prSet presAssocID="{265DB399-0D7F-4EFE-B144-6881DB471B89}" presName="vert1" presStyleCnt="0"/>
      <dgm:spPr/>
    </dgm:pt>
    <dgm:pt modelId="{3CBF28D9-A58B-4AAA-8277-B9EAB23444F8}" type="pres">
      <dgm:prSet presAssocID="{5D31CB54-9FD8-40F8-BCBD-D4CDCC137C03}" presName="thickLine" presStyleLbl="alignNode1" presStyleIdx="1" presStyleCnt="4"/>
      <dgm:spPr/>
    </dgm:pt>
    <dgm:pt modelId="{2D1AD6D1-9DEF-4A0C-A394-23E495254765}" type="pres">
      <dgm:prSet presAssocID="{5D31CB54-9FD8-40F8-BCBD-D4CDCC137C03}" presName="horz1" presStyleCnt="0"/>
      <dgm:spPr/>
    </dgm:pt>
    <dgm:pt modelId="{3F9ED348-E183-4542-9C4B-BB3AA8DA71F4}" type="pres">
      <dgm:prSet presAssocID="{5D31CB54-9FD8-40F8-BCBD-D4CDCC137C03}" presName="tx1" presStyleLbl="revTx" presStyleIdx="1" presStyleCnt="4"/>
      <dgm:spPr/>
    </dgm:pt>
    <dgm:pt modelId="{763EDFA5-2AC1-4A1D-B01D-6464D0F76412}" type="pres">
      <dgm:prSet presAssocID="{5D31CB54-9FD8-40F8-BCBD-D4CDCC137C03}" presName="vert1" presStyleCnt="0"/>
      <dgm:spPr/>
    </dgm:pt>
    <dgm:pt modelId="{91C70D84-0DFC-4BF9-967C-800E9F1E7224}" type="pres">
      <dgm:prSet presAssocID="{D827B101-8426-406C-9BB0-BBE834E7C58F}" presName="thickLine" presStyleLbl="alignNode1" presStyleIdx="2" presStyleCnt="4"/>
      <dgm:spPr/>
    </dgm:pt>
    <dgm:pt modelId="{8FF83A99-4F98-4293-A36F-46ED7DA2F3CD}" type="pres">
      <dgm:prSet presAssocID="{D827B101-8426-406C-9BB0-BBE834E7C58F}" presName="horz1" presStyleCnt="0"/>
      <dgm:spPr/>
    </dgm:pt>
    <dgm:pt modelId="{79DA131E-4B33-4615-9CC4-FAA559A0EFAD}" type="pres">
      <dgm:prSet presAssocID="{D827B101-8426-406C-9BB0-BBE834E7C58F}" presName="tx1" presStyleLbl="revTx" presStyleIdx="2" presStyleCnt="4"/>
      <dgm:spPr/>
    </dgm:pt>
    <dgm:pt modelId="{B8A28FA3-BA6F-4EAD-815D-72006289E65B}" type="pres">
      <dgm:prSet presAssocID="{D827B101-8426-406C-9BB0-BBE834E7C58F}" presName="vert1" presStyleCnt="0"/>
      <dgm:spPr/>
    </dgm:pt>
    <dgm:pt modelId="{9AD19BD4-201D-4FCD-BE2E-C2310C60B1FE}" type="pres">
      <dgm:prSet presAssocID="{27DA5BB8-26D0-46A6-AD75-B1E8C4D7B38D}" presName="thickLine" presStyleLbl="alignNode1" presStyleIdx="3" presStyleCnt="4"/>
      <dgm:spPr/>
    </dgm:pt>
    <dgm:pt modelId="{765CDAE8-9DFD-4714-810E-F4B2157D75F5}" type="pres">
      <dgm:prSet presAssocID="{27DA5BB8-26D0-46A6-AD75-B1E8C4D7B38D}" presName="horz1" presStyleCnt="0"/>
      <dgm:spPr/>
    </dgm:pt>
    <dgm:pt modelId="{279804B9-94D3-419F-AB21-2D1EAEE7ADAC}" type="pres">
      <dgm:prSet presAssocID="{27DA5BB8-26D0-46A6-AD75-B1E8C4D7B38D}" presName="tx1" presStyleLbl="revTx" presStyleIdx="3" presStyleCnt="4"/>
      <dgm:spPr/>
    </dgm:pt>
    <dgm:pt modelId="{764A51C5-04D1-4343-9EE3-DA6AEEFCE9AB}" type="pres">
      <dgm:prSet presAssocID="{27DA5BB8-26D0-46A6-AD75-B1E8C4D7B38D}" presName="vert1" presStyleCnt="0"/>
      <dgm:spPr/>
    </dgm:pt>
  </dgm:ptLst>
  <dgm:cxnLst>
    <dgm:cxn modelId="{F884782C-EBF4-407C-9A6A-018A1693A362}" type="presOf" srcId="{265DB399-0D7F-4EFE-B144-6881DB471B89}" destId="{402D8622-AD71-4CD7-BCFD-59AFB57D5CB0}" srcOrd="0" destOrd="0" presId="urn:microsoft.com/office/officeart/2008/layout/LinedList"/>
    <dgm:cxn modelId="{EC13C23E-1D82-4AE4-A278-9931978F4E09}" type="presOf" srcId="{5D31CB54-9FD8-40F8-BCBD-D4CDCC137C03}" destId="{3F9ED348-E183-4542-9C4B-BB3AA8DA71F4}" srcOrd="0" destOrd="0" presId="urn:microsoft.com/office/officeart/2008/layout/LinedList"/>
    <dgm:cxn modelId="{E0E37963-D812-4383-A182-1823631906AA}" srcId="{03768CA5-C650-41E3-BA6E-DF5857D62E1B}" destId="{5D31CB54-9FD8-40F8-BCBD-D4CDCC137C03}" srcOrd="1" destOrd="0" parTransId="{F39307FF-96E4-4F55-A22B-E8DB49D2B66A}" sibTransId="{825E80CF-59D6-4143-9718-EA3C3990A26E}"/>
    <dgm:cxn modelId="{4C5D956B-CD7F-43B1-9B72-4D36F9B3E09B}" srcId="{03768CA5-C650-41E3-BA6E-DF5857D62E1B}" destId="{27DA5BB8-26D0-46A6-AD75-B1E8C4D7B38D}" srcOrd="3" destOrd="0" parTransId="{4ED6E36B-4484-46EE-9D62-0FC90D3B720A}" sibTransId="{5BA77876-CE4F-40D4-A2B2-1055D724F8BF}"/>
    <dgm:cxn modelId="{98C247A4-A86F-49D8-B7A1-4133F770027A}" type="presOf" srcId="{D827B101-8426-406C-9BB0-BBE834E7C58F}" destId="{79DA131E-4B33-4615-9CC4-FAA559A0EFAD}" srcOrd="0" destOrd="0" presId="urn:microsoft.com/office/officeart/2008/layout/LinedList"/>
    <dgm:cxn modelId="{C7FA96AF-9CE9-48AA-9C3E-65C9D628B19C}" srcId="{03768CA5-C650-41E3-BA6E-DF5857D62E1B}" destId="{D827B101-8426-406C-9BB0-BBE834E7C58F}" srcOrd="2" destOrd="0" parTransId="{E761C001-3E0E-40BA-9918-8A2D2C302F64}" sibTransId="{9D3D8F6A-2A72-44A6-A490-A1F5EBB130C8}"/>
    <dgm:cxn modelId="{15381EC6-DA54-43FD-A840-04AB1CBFD54D}" type="presOf" srcId="{03768CA5-C650-41E3-BA6E-DF5857D62E1B}" destId="{368C490D-DBC3-4A96-B184-96C82A215CBE}" srcOrd="0" destOrd="0" presId="urn:microsoft.com/office/officeart/2008/layout/LinedList"/>
    <dgm:cxn modelId="{47E9C5CA-E7F7-431D-A4BB-157FC3EDFFF9}" type="presOf" srcId="{27DA5BB8-26D0-46A6-AD75-B1E8C4D7B38D}" destId="{279804B9-94D3-419F-AB21-2D1EAEE7ADAC}" srcOrd="0" destOrd="0" presId="urn:microsoft.com/office/officeart/2008/layout/LinedList"/>
    <dgm:cxn modelId="{2B7806D0-E8E8-44B9-91AC-B8C0B025265A}" srcId="{03768CA5-C650-41E3-BA6E-DF5857D62E1B}" destId="{265DB399-0D7F-4EFE-B144-6881DB471B89}" srcOrd="0" destOrd="0" parTransId="{75F2264B-7283-45ED-89AB-4EB53D543697}" sibTransId="{F3E5A3EF-FF17-407F-ACF0-1057C2941CF7}"/>
    <dgm:cxn modelId="{C74C49DC-C784-4649-87BE-E24C45DB8A9E}" type="presParOf" srcId="{368C490D-DBC3-4A96-B184-96C82A215CBE}" destId="{43AB13DE-2A1C-4673-B178-B5B689965488}" srcOrd="0" destOrd="0" presId="urn:microsoft.com/office/officeart/2008/layout/LinedList"/>
    <dgm:cxn modelId="{1DD42E16-007D-4D74-99AA-1DB030CE2D41}" type="presParOf" srcId="{368C490D-DBC3-4A96-B184-96C82A215CBE}" destId="{1D26DFB2-3053-4B1E-A45A-9A5A7A1B24DB}" srcOrd="1" destOrd="0" presId="urn:microsoft.com/office/officeart/2008/layout/LinedList"/>
    <dgm:cxn modelId="{91EE7E9C-2A82-47B6-B4FC-57D641B77EEA}" type="presParOf" srcId="{1D26DFB2-3053-4B1E-A45A-9A5A7A1B24DB}" destId="{402D8622-AD71-4CD7-BCFD-59AFB57D5CB0}" srcOrd="0" destOrd="0" presId="urn:microsoft.com/office/officeart/2008/layout/LinedList"/>
    <dgm:cxn modelId="{389E0563-0CF9-420E-8D77-023E2E1B263C}" type="presParOf" srcId="{1D26DFB2-3053-4B1E-A45A-9A5A7A1B24DB}" destId="{B9226229-C93D-43A0-944A-611B9D90BB10}" srcOrd="1" destOrd="0" presId="urn:microsoft.com/office/officeart/2008/layout/LinedList"/>
    <dgm:cxn modelId="{C6EA6097-081C-46B6-84E1-570601A1F194}" type="presParOf" srcId="{368C490D-DBC3-4A96-B184-96C82A215CBE}" destId="{3CBF28D9-A58B-4AAA-8277-B9EAB23444F8}" srcOrd="2" destOrd="0" presId="urn:microsoft.com/office/officeart/2008/layout/LinedList"/>
    <dgm:cxn modelId="{DFD750E1-F454-489A-A5AF-A76B5792BD2E}" type="presParOf" srcId="{368C490D-DBC3-4A96-B184-96C82A215CBE}" destId="{2D1AD6D1-9DEF-4A0C-A394-23E495254765}" srcOrd="3" destOrd="0" presId="urn:microsoft.com/office/officeart/2008/layout/LinedList"/>
    <dgm:cxn modelId="{4A3B7683-B9C4-4BE6-A8B5-B7A83842F9BA}" type="presParOf" srcId="{2D1AD6D1-9DEF-4A0C-A394-23E495254765}" destId="{3F9ED348-E183-4542-9C4B-BB3AA8DA71F4}" srcOrd="0" destOrd="0" presId="urn:microsoft.com/office/officeart/2008/layout/LinedList"/>
    <dgm:cxn modelId="{C22836BE-D2CE-49C4-AF17-1D3333472743}" type="presParOf" srcId="{2D1AD6D1-9DEF-4A0C-A394-23E495254765}" destId="{763EDFA5-2AC1-4A1D-B01D-6464D0F76412}" srcOrd="1" destOrd="0" presId="urn:microsoft.com/office/officeart/2008/layout/LinedList"/>
    <dgm:cxn modelId="{259B6763-98D9-4A79-ABF1-478DD66AA4E6}" type="presParOf" srcId="{368C490D-DBC3-4A96-B184-96C82A215CBE}" destId="{91C70D84-0DFC-4BF9-967C-800E9F1E7224}" srcOrd="4" destOrd="0" presId="urn:microsoft.com/office/officeart/2008/layout/LinedList"/>
    <dgm:cxn modelId="{67CC5755-19FA-4E2C-B3CE-E38B8E94A88C}" type="presParOf" srcId="{368C490D-DBC3-4A96-B184-96C82A215CBE}" destId="{8FF83A99-4F98-4293-A36F-46ED7DA2F3CD}" srcOrd="5" destOrd="0" presId="urn:microsoft.com/office/officeart/2008/layout/LinedList"/>
    <dgm:cxn modelId="{5377AAD5-A9F9-406D-8218-00BECC607FB3}" type="presParOf" srcId="{8FF83A99-4F98-4293-A36F-46ED7DA2F3CD}" destId="{79DA131E-4B33-4615-9CC4-FAA559A0EFAD}" srcOrd="0" destOrd="0" presId="urn:microsoft.com/office/officeart/2008/layout/LinedList"/>
    <dgm:cxn modelId="{F5049A07-0B16-4C5F-8C24-480065D8500E}" type="presParOf" srcId="{8FF83A99-4F98-4293-A36F-46ED7DA2F3CD}" destId="{B8A28FA3-BA6F-4EAD-815D-72006289E65B}" srcOrd="1" destOrd="0" presId="urn:microsoft.com/office/officeart/2008/layout/LinedList"/>
    <dgm:cxn modelId="{D5E254E8-0FF0-4C5F-8C80-555AF0FA7BC4}" type="presParOf" srcId="{368C490D-DBC3-4A96-B184-96C82A215CBE}" destId="{9AD19BD4-201D-4FCD-BE2E-C2310C60B1FE}" srcOrd="6" destOrd="0" presId="urn:microsoft.com/office/officeart/2008/layout/LinedList"/>
    <dgm:cxn modelId="{CB1F391B-7856-409F-B92B-88318206B8B9}" type="presParOf" srcId="{368C490D-DBC3-4A96-B184-96C82A215CBE}" destId="{765CDAE8-9DFD-4714-810E-F4B2157D75F5}" srcOrd="7" destOrd="0" presId="urn:microsoft.com/office/officeart/2008/layout/LinedList"/>
    <dgm:cxn modelId="{74AF0B80-7595-4EAA-9399-2E5560C6B9DA}" type="presParOf" srcId="{765CDAE8-9DFD-4714-810E-F4B2157D75F5}" destId="{279804B9-94D3-419F-AB21-2D1EAEE7ADAC}" srcOrd="0" destOrd="0" presId="urn:microsoft.com/office/officeart/2008/layout/LinedList"/>
    <dgm:cxn modelId="{367DA1ED-1AC5-48EE-B344-D51262E970AA}" type="presParOf" srcId="{765CDAE8-9DFD-4714-810E-F4B2157D75F5}" destId="{764A51C5-04D1-4343-9EE3-DA6AEEFCE9A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6055A5-E235-4087-86A0-8179239F8B60}" type="doc">
      <dgm:prSet loTypeId="urn:microsoft.com/office/officeart/2008/layout/LinedList" loCatId="list" qsTypeId="urn:microsoft.com/office/officeart/2005/8/quickstyle/simple1" qsCatId="simple" csTypeId="urn:microsoft.com/office/officeart/2005/8/colors/accent0_2" csCatId="mainScheme"/>
      <dgm:spPr/>
      <dgm:t>
        <a:bodyPr/>
        <a:lstStyle/>
        <a:p>
          <a:endParaRPr lang="en-US"/>
        </a:p>
      </dgm:t>
    </dgm:pt>
    <dgm:pt modelId="{490CBC39-0B4C-4679-8FAE-F4CFFAADF351}">
      <dgm:prSet/>
      <dgm:spPr/>
      <dgm:t>
        <a:bodyPr/>
        <a:lstStyle/>
        <a:p>
          <a:r>
            <a:rPr lang="en-US" b="0" i="0"/>
            <a:t>For each simulation, create a model of the gravitational wave signal</a:t>
          </a:r>
          <a:endParaRPr lang="en-US"/>
        </a:p>
      </dgm:t>
    </dgm:pt>
    <dgm:pt modelId="{147D2228-E065-4D3D-A82C-80182956EB7D}" type="parTrans" cxnId="{F594A889-A36B-4325-8297-3BB4C2BDD021}">
      <dgm:prSet/>
      <dgm:spPr/>
      <dgm:t>
        <a:bodyPr/>
        <a:lstStyle/>
        <a:p>
          <a:endParaRPr lang="en-US"/>
        </a:p>
      </dgm:t>
    </dgm:pt>
    <dgm:pt modelId="{59E2A9E9-0731-4079-9522-9D5CBD58B98A}" type="sibTrans" cxnId="{F594A889-A36B-4325-8297-3BB4C2BDD021}">
      <dgm:prSet/>
      <dgm:spPr/>
      <dgm:t>
        <a:bodyPr/>
        <a:lstStyle/>
        <a:p>
          <a:endParaRPr lang="en-US"/>
        </a:p>
      </dgm:t>
    </dgm:pt>
    <dgm:pt modelId="{50158E8A-ACD2-4A02-8995-580748881EF6}">
      <dgm:prSet/>
      <dgm:spPr/>
      <dgm:t>
        <a:bodyPr/>
        <a:lstStyle/>
        <a:p>
          <a:r>
            <a:rPr lang="en-US" b="0" i="0"/>
            <a:t>Waveform is graphed overtime with the model</a:t>
          </a:r>
          <a:endParaRPr lang="en-US"/>
        </a:p>
      </dgm:t>
    </dgm:pt>
    <dgm:pt modelId="{EF6AA946-5E65-4FA8-ABDC-C873485567A5}" type="parTrans" cxnId="{3A7F5904-C82F-4363-9AF4-01A494BDC54C}">
      <dgm:prSet/>
      <dgm:spPr/>
      <dgm:t>
        <a:bodyPr/>
        <a:lstStyle/>
        <a:p>
          <a:endParaRPr lang="en-US"/>
        </a:p>
      </dgm:t>
    </dgm:pt>
    <dgm:pt modelId="{12EC8AA1-B4BB-4C0D-9FAE-0BA8A640314C}" type="sibTrans" cxnId="{3A7F5904-C82F-4363-9AF4-01A494BDC54C}">
      <dgm:prSet/>
      <dgm:spPr/>
      <dgm:t>
        <a:bodyPr/>
        <a:lstStyle/>
        <a:p>
          <a:endParaRPr lang="en-US"/>
        </a:p>
      </dgm:t>
    </dgm:pt>
    <dgm:pt modelId="{F6E59D84-7F35-40A6-B02F-2C0E80F6A64D}">
      <dgm:prSet/>
      <dgm:spPr/>
      <dgm:t>
        <a:bodyPr/>
        <a:lstStyle/>
        <a:p>
          <a:r>
            <a:rPr lang="en-US" b="0" i="0"/>
            <a:t>Create the waveform for single EMRIs and resonant EMRIs</a:t>
          </a:r>
          <a:endParaRPr lang="en-US"/>
        </a:p>
      </dgm:t>
    </dgm:pt>
    <dgm:pt modelId="{E0E1D457-8E23-4621-8A6B-558B9AA6B981}" type="parTrans" cxnId="{324E05A2-EF37-471E-B1B6-B9DE6E2EFB41}">
      <dgm:prSet/>
      <dgm:spPr/>
      <dgm:t>
        <a:bodyPr/>
        <a:lstStyle/>
        <a:p>
          <a:endParaRPr lang="en-US"/>
        </a:p>
      </dgm:t>
    </dgm:pt>
    <dgm:pt modelId="{06D5F493-CF0B-4974-8C85-56326D4F795D}" type="sibTrans" cxnId="{324E05A2-EF37-471E-B1B6-B9DE6E2EFB41}">
      <dgm:prSet/>
      <dgm:spPr/>
      <dgm:t>
        <a:bodyPr/>
        <a:lstStyle/>
        <a:p>
          <a:endParaRPr lang="en-US"/>
        </a:p>
      </dgm:t>
    </dgm:pt>
    <dgm:pt modelId="{DA0C8D69-A823-4708-868A-3E2A01A617CF}" type="pres">
      <dgm:prSet presAssocID="{006055A5-E235-4087-86A0-8179239F8B60}" presName="vert0" presStyleCnt="0">
        <dgm:presLayoutVars>
          <dgm:dir/>
          <dgm:animOne val="branch"/>
          <dgm:animLvl val="lvl"/>
        </dgm:presLayoutVars>
      </dgm:prSet>
      <dgm:spPr/>
    </dgm:pt>
    <dgm:pt modelId="{F0A84B58-D63B-40B1-9B37-8E97CA1AFABC}" type="pres">
      <dgm:prSet presAssocID="{490CBC39-0B4C-4679-8FAE-F4CFFAADF351}" presName="thickLine" presStyleLbl="alignNode1" presStyleIdx="0" presStyleCnt="3"/>
      <dgm:spPr/>
    </dgm:pt>
    <dgm:pt modelId="{98D35AF5-02CE-465F-A6DE-DE60C9F202F1}" type="pres">
      <dgm:prSet presAssocID="{490CBC39-0B4C-4679-8FAE-F4CFFAADF351}" presName="horz1" presStyleCnt="0"/>
      <dgm:spPr/>
    </dgm:pt>
    <dgm:pt modelId="{DE94215E-4581-4440-836F-4AEF5C1385A3}" type="pres">
      <dgm:prSet presAssocID="{490CBC39-0B4C-4679-8FAE-F4CFFAADF351}" presName="tx1" presStyleLbl="revTx" presStyleIdx="0" presStyleCnt="3"/>
      <dgm:spPr/>
    </dgm:pt>
    <dgm:pt modelId="{827875AA-FD5F-467E-B6DB-F2446483D17A}" type="pres">
      <dgm:prSet presAssocID="{490CBC39-0B4C-4679-8FAE-F4CFFAADF351}" presName="vert1" presStyleCnt="0"/>
      <dgm:spPr/>
    </dgm:pt>
    <dgm:pt modelId="{3164BC0B-C8BB-4573-A2B1-B9FA63574915}" type="pres">
      <dgm:prSet presAssocID="{50158E8A-ACD2-4A02-8995-580748881EF6}" presName="thickLine" presStyleLbl="alignNode1" presStyleIdx="1" presStyleCnt="3"/>
      <dgm:spPr/>
    </dgm:pt>
    <dgm:pt modelId="{3B4F4FF0-8759-497F-B060-C5F30BEE448B}" type="pres">
      <dgm:prSet presAssocID="{50158E8A-ACD2-4A02-8995-580748881EF6}" presName="horz1" presStyleCnt="0"/>
      <dgm:spPr/>
    </dgm:pt>
    <dgm:pt modelId="{E8AD5336-3C94-4385-8365-5B42BB54ED6D}" type="pres">
      <dgm:prSet presAssocID="{50158E8A-ACD2-4A02-8995-580748881EF6}" presName="tx1" presStyleLbl="revTx" presStyleIdx="1" presStyleCnt="3"/>
      <dgm:spPr/>
    </dgm:pt>
    <dgm:pt modelId="{7617BD63-0702-442E-A3F6-6D9EF736F9AA}" type="pres">
      <dgm:prSet presAssocID="{50158E8A-ACD2-4A02-8995-580748881EF6}" presName="vert1" presStyleCnt="0"/>
      <dgm:spPr/>
    </dgm:pt>
    <dgm:pt modelId="{518684A0-D68B-4097-9CC7-A52EFCDE7256}" type="pres">
      <dgm:prSet presAssocID="{F6E59D84-7F35-40A6-B02F-2C0E80F6A64D}" presName="thickLine" presStyleLbl="alignNode1" presStyleIdx="2" presStyleCnt="3"/>
      <dgm:spPr/>
    </dgm:pt>
    <dgm:pt modelId="{9DCF8CEF-C451-417C-B78D-915A545475F8}" type="pres">
      <dgm:prSet presAssocID="{F6E59D84-7F35-40A6-B02F-2C0E80F6A64D}" presName="horz1" presStyleCnt="0"/>
      <dgm:spPr/>
    </dgm:pt>
    <dgm:pt modelId="{55486072-0AD2-46F0-8600-D8D09164353E}" type="pres">
      <dgm:prSet presAssocID="{F6E59D84-7F35-40A6-B02F-2C0E80F6A64D}" presName="tx1" presStyleLbl="revTx" presStyleIdx="2" presStyleCnt="3"/>
      <dgm:spPr/>
    </dgm:pt>
    <dgm:pt modelId="{AD8E62AD-3C12-472C-8B83-F468BA38BA48}" type="pres">
      <dgm:prSet presAssocID="{F6E59D84-7F35-40A6-B02F-2C0E80F6A64D}" presName="vert1" presStyleCnt="0"/>
      <dgm:spPr/>
    </dgm:pt>
  </dgm:ptLst>
  <dgm:cxnLst>
    <dgm:cxn modelId="{3A7F5904-C82F-4363-9AF4-01A494BDC54C}" srcId="{006055A5-E235-4087-86A0-8179239F8B60}" destId="{50158E8A-ACD2-4A02-8995-580748881EF6}" srcOrd="1" destOrd="0" parTransId="{EF6AA946-5E65-4FA8-ABDC-C873485567A5}" sibTransId="{12EC8AA1-B4BB-4C0D-9FAE-0BA8A640314C}"/>
    <dgm:cxn modelId="{52A1BF7B-616B-4641-9D74-7E671A0108C4}" type="presOf" srcId="{50158E8A-ACD2-4A02-8995-580748881EF6}" destId="{E8AD5336-3C94-4385-8365-5B42BB54ED6D}" srcOrd="0" destOrd="0" presId="urn:microsoft.com/office/officeart/2008/layout/LinedList"/>
    <dgm:cxn modelId="{A1B2C285-4F71-456D-9D6A-27E7B7102718}" type="presOf" srcId="{F6E59D84-7F35-40A6-B02F-2C0E80F6A64D}" destId="{55486072-0AD2-46F0-8600-D8D09164353E}" srcOrd="0" destOrd="0" presId="urn:microsoft.com/office/officeart/2008/layout/LinedList"/>
    <dgm:cxn modelId="{F594A889-A36B-4325-8297-3BB4C2BDD021}" srcId="{006055A5-E235-4087-86A0-8179239F8B60}" destId="{490CBC39-0B4C-4679-8FAE-F4CFFAADF351}" srcOrd="0" destOrd="0" parTransId="{147D2228-E065-4D3D-A82C-80182956EB7D}" sibTransId="{59E2A9E9-0731-4079-9522-9D5CBD58B98A}"/>
    <dgm:cxn modelId="{424D4C9C-6F8A-47F9-97B6-73357790B1A6}" type="presOf" srcId="{490CBC39-0B4C-4679-8FAE-F4CFFAADF351}" destId="{DE94215E-4581-4440-836F-4AEF5C1385A3}" srcOrd="0" destOrd="0" presId="urn:microsoft.com/office/officeart/2008/layout/LinedList"/>
    <dgm:cxn modelId="{324E05A2-EF37-471E-B1B6-B9DE6E2EFB41}" srcId="{006055A5-E235-4087-86A0-8179239F8B60}" destId="{F6E59D84-7F35-40A6-B02F-2C0E80F6A64D}" srcOrd="2" destOrd="0" parTransId="{E0E1D457-8E23-4621-8A6B-558B9AA6B981}" sibTransId="{06D5F493-CF0B-4974-8C85-56326D4F795D}"/>
    <dgm:cxn modelId="{459285DC-87BD-4EB4-8193-385ACD7F2966}" type="presOf" srcId="{006055A5-E235-4087-86A0-8179239F8B60}" destId="{DA0C8D69-A823-4708-868A-3E2A01A617CF}" srcOrd="0" destOrd="0" presId="urn:microsoft.com/office/officeart/2008/layout/LinedList"/>
    <dgm:cxn modelId="{38077E34-E2EA-4E06-9CC9-9C6709A82718}" type="presParOf" srcId="{DA0C8D69-A823-4708-868A-3E2A01A617CF}" destId="{F0A84B58-D63B-40B1-9B37-8E97CA1AFABC}" srcOrd="0" destOrd="0" presId="urn:microsoft.com/office/officeart/2008/layout/LinedList"/>
    <dgm:cxn modelId="{6A7A17AA-8249-49F1-98E9-9EEB0068DE12}" type="presParOf" srcId="{DA0C8D69-A823-4708-868A-3E2A01A617CF}" destId="{98D35AF5-02CE-465F-A6DE-DE60C9F202F1}" srcOrd="1" destOrd="0" presId="urn:microsoft.com/office/officeart/2008/layout/LinedList"/>
    <dgm:cxn modelId="{1F8A7309-9121-45FB-94E6-B008DE997FAD}" type="presParOf" srcId="{98D35AF5-02CE-465F-A6DE-DE60C9F202F1}" destId="{DE94215E-4581-4440-836F-4AEF5C1385A3}" srcOrd="0" destOrd="0" presId="urn:microsoft.com/office/officeart/2008/layout/LinedList"/>
    <dgm:cxn modelId="{E2C6D5A2-0451-4605-998C-4D1A3618233B}" type="presParOf" srcId="{98D35AF5-02CE-465F-A6DE-DE60C9F202F1}" destId="{827875AA-FD5F-467E-B6DB-F2446483D17A}" srcOrd="1" destOrd="0" presId="urn:microsoft.com/office/officeart/2008/layout/LinedList"/>
    <dgm:cxn modelId="{2AB0AE27-6B15-4AB1-95F8-9D6DACB96522}" type="presParOf" srcId="{DA0C8D69-A823-4708-868A-3E2A01A617CF}" destId="{3164BC0B-C8BB-4573-A2B1-B9FA63574915}" srcOrd="2" destOrd="0" presId="urn:microsoft.com/office/officeart/2008/layout/LinedList"/>
    <dgm:cxn modelId="{A74C9840-59E3-444A-B2BD-9835F056CFB5}" type="presParOf" srcId="{DA0C8D69-A823-4708-868A-3E2A01A617CF}" destId="{3B4F4FF0-8759-497F-B060-C5F30BEE448B}" srcOrd="3" destOrd="0" presId="urn:microsoft.com/office/officeart/2008/layout/LinedList"/>
    <dgm:cxn modelId="{936F017F-383C-4A30-AE4F-40924B659456}" type="presParOf" srcId="{3B4F4FF0-8759-497F-B060-C5F30BEE448B}" destId="{E8AD5336-3C94-4385-8365-5B42BB54ED6D}" srcOrd="0" destOrd="0" presId="urn:microsoft.com/office/officeart/2008/layout/LinedList"/>
    <dgm:cxn modelId="{27AFB344-156C-437C-8684-CA73101A7D23}" type="presParOf" srcId="{3B4F4FF0-8759-497F-B060-C5F30BEE448B}" destId="{7617BD63-0702-442E-A3F6-6D9EF736F9AA}" srcOrd="1" destOrd="0" presId="urn:microsoft.com/office/officeart/2008/layout/LinedList"/>
    <dgm:cxn modelId="{E097B018-359D-4973-9615-7BB5A7D26159}" type="presParOf" srcId="{DA0C8D69-A823-4708-868A-3E2A01A617CF}" destId="{518684A0-D68B-4097-9CC7-A52EFCDE7256}" srcOrd="4" destOrd="0" presId="urn:microsoft.com/office/officeart/2008/layout/LinedList"/>
    <dgm:cxn modelId="{045647D1-A761-45D2-BC3B-5BF86A2BEA1D}" type="presParOf" srcId="{DA0C8D69-A823-4708-868A-3E2A01A617CF}" destId="{9DCF8CEF-C451-417C-B78D-915A545475F8}" srcOrd="5" destOrd="0" presId="urn:microsoft.com/office/officeart/2008/layout/LinedList"/>
    <dgm:cxn modelId="{BD73ACB9-A0E7-467C-863A-7364B4E52B1C}" type="presParOf" srcId="{9DCF8CEF-C451-417C-B78D-915A545475F8}" destId="{55486072-0AD2-46F0-8600-D8D09164353E}" srcOrd="0" destOrd="0" presId="urn:microsoft.com/office/officeart/2008/layout/LinedList"/>
    <dgm:cxn modelId="{E33310CD-CB72-4FF0-942E-339E1DE88DA8}" type="presParOf" srcId="{9DCF8CEF-C451-417C-B78D-915A545475F8}" destId="{AD8E62AD-3C12-472C-8B83-F468BA38BA4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1338EF-4A21-4EEE-8F23-21DCDC43B7E6}">
      <dsp:nvSpPr>
        <dsp:cNvPr id="0" name=""/>
        <dsp:cNvSpPr/>
      </dsp:nvSpPr>
      <dsp:spPr>
        <a:xfrm>
          <a:off x="0" y="0"/>
          <a:ext cx="2938860" cy="4046706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9125" tIns="330200" rIns="229125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Use Python to simulate EMRI systems</a:t>
          </a:r>
        </a:p>
      </dsp:txBody>
      <dsp:txXfrm>
        <a:off x="0" y="1537748"/>
        <a:ext cx="2938860" cy="2428023"/>
      </dsp:txXfrm>
    </dsp:sp>
    <dsp:sp modelId="{34773A0B-9F01-4B26-B9AB-A2EDC670D685}">
      <dsp:nvSpPr>
        <dsp:cNvPr id="0" name=""/>
        <dsp:cNvSpPr/>
      </dsp:nvSpPr>
      <dsp:spPr>
        <a:xfrm>
          <a:off x="862424" y="404670"/>
          <a:ext cx="1214011" cy="12140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649" tIns="12700" rIns="94649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040212" y="582458"/>
        <a:ext cx="858435" cy="858435"/>
      </dsp:txXfrm>
    </dsp:sp>
    <dsp:sp modelId="{FFD3E9C5-ABF1-46CC-ABFC-C128F3E5C6CD}">
      <dsp:nvSpPr>
        <dsp:cNvPr id="0" name=""/>
        <dsp:cNvSpPr/>
      </dsp:nvSpPr>
      <dsp:spPr>
        <a:xfrm>
          <a:off x="0" y="4046634"/>
          <a:ext cx="2938860" cy="7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DE3618-E31E-450E-9D97-64C8F10D0DAE}">
      <dsp:nvSpPr>
        <dsp:cNvPr id="0" name=""/>
        <dsp:cNvSpPr/>
      </dsp:nvSpPr>
      <dsp:spPr>
        <a:xfrm>
          <a:off x="3232746" y="0"/>
          <a:ext cx="2938860" cy="4046706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9125" tIns="330200" rIns="229125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Model the waveforms of various EMRIs</a:t>
          </a:r>
        </a:p>
      </dsp:txBody>
      <dsp:txXfrm>
        <a:off x="3232746" y="1537748"/>
        <a:ext cx="2938860" cy="2428023"/>
      </dsp:txXfrm>
    </dsp:sp>
    <dsp:sp modelId="{375D5CE6-1CC7-426A-8AA2-5747694F1AA5}">
      <dsp:nvSpPr>
        <dsp:cNvPr id="0" name=""/>
        <dsp:cNvSpPr/>
      </dsp:nvSpPr>
      <dsp:spPr>
        <a:xfrm>
          <a:off x="4095170" y="404670"/>
          <a:ext cx="1214011" cy="12140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649" tIns="12700" rIns="94649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4272958" y="582458"/>
        <a:ext cx="858435" cy="858435"/>
      </dsp:txXfrm>
    </dsp:sp>
    <dsp:sp modelId="{CEE998E2-7C5D-4151-8EA6-791E15F7D5DB}">
      <dsp:nvSpPr>
        <dsp:cNvPr id="0" name=""/>
        <dsp:cNvSpPr/>
      </dsp:nvSpPr>
      <dsp:spPr>
        <a:xfrm>
          <a:off x="3232746" y="4046634"/>
          <a:ext cx="2938860" cy="7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0EFEE-4E03-4703-A737-D1973C28E440}">
      <dsp:nvSpPr>
        <dsp:cNvPr id="0" name=""/>
        <dsp:cNvSpPr/>
      </dsp:nvSpPr>
      <dsp:spPr>
        <a:xfrm>
          <a:off x="6465492" y="0"/>
          <a:ext cx="2938860" cy="4046706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9125" tIns="330200" rIns="229125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Compare the waveforms of resonant EMRIs to single EMRIs</a:t>
          </a:r>
        </a:p>
      </dsp:txBody>
      <dsp:txXfrm>
        <a:off x="6465492" y="1537748"/>
        <a:ext cx="2938860" cy="2428023"/>
      </dsp:txXfrm>
    </dsp:sp>
    <dsp:sp modelId="{65BB2857-15CE-4CEB-82B4-D9114036CDA1}">
      <dsp:nvSpPr>
        <dsp:cNvPr id="0" name=""/>
        <dsp:cNvSpPr/>
      </dsp:nvSpPr>
      <dsp:spPr>
        <a:xfrm>
          <a:off x="7327916" y="404670"/>
          <a:ext cx="1214011" cy="12140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649" tIns="12700" rIns="94649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7505704" y="582458"/>
        <a:ext cx="858435" cy="858435"/>
      </dsp:txXfrm>
    </dsp:sp>
    <dsp:sp modelId="{E8B78B44-43EF-401D-9D5C-02C690A894B6}">
      <dsp:nvSpPr>
        <dsp:cNvPr id="0" name=""/>
        <dsp:cNvSpPr/>
      </dsp:nvSpPr>
      <dsp:spPr>
        <a:xfrm>
          <a:off x="6465492" y="4046634"/>
          <a:ext cx="2938860" cy="7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AB13DE-2A1C-4673-B178-B5B689965488}">
      <dsp:nvSpPr>
        <dsp:cNvPr id="0" name=""/>
        <dsp:cNvSpPr/>
      </dsp:nvSpPr>
      <dsp:spPr>
        <a:xfrm>
          <a:off x="0" y="0"/>
          <a:ext cx="9404352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02D8622-AD71-4CD7-BCFD-59AFB57D5CB0}">
      <dsp:nvSpPr>
        <dsp:cNvPr id="0" name=""/>
        <dsp:cNvSpPr/>
      </dsp:nvSpPr>
      <dsp:spPr>
        <a:xfrm>
          <a:off x="0" y="0"/>
          <a:ext cx="9404352" cy="10116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Input parameters (mass, number of EMRIs, angular momentum)</a:t>
          </a:r>
          <a:endParaRPr lang="en-US" sz="2900" kern="1200"/>
        </a:p>
      </dsp:txBody>
      <dsp:txXfrm>
        <a:off x="0" y="0"/>
        <a:ext cx="9404352" cy="1011676"/>
      </dsp:txXfrm>
    </dsp:sp>
    <dsp:sp modelId="{3CBF28D9-A58B-4AAA-8277-B9EAB23444F8}">
      <dsp:nvSpPr>
        <dsp:cNvPr id="0" name=""/>
        <dsp:cNvSpPr/>
      </dsp:nvSpPr>
      <dsp:spPr>
        <a:xfrm>
          <a:off x="0" y="1011676"/>
          <a:ext cx="9404352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9ED348-E183-4542-9C4B-BB3AA8DA71F4}">
      <dsp:nvSpPr>
        <dsp:cNvPr id="0" name=""/>
        <dsp:cNvSpPr/>
      </dsp:nvSpPr>
      <dsp:spPr>
        <a:xfrm>
          <a:off x="0" y="1011676"/>
          <a:ext cx="9404352" cy="10116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Simulation runs, displaying the orbit of EMRIs overtime before collision</a:t>
          </a:r>
          <a:endParaRPr lang="en-US" sz="2900" kern="1200"/>
        </a:p>
      </dsp:txBody>
      <dsp:txXfrm>
        <a:off x="0" y="1011676"/>
        <a:ext cx="9404352" cy="1011676"/>
      </dsp:txXfrm>
    </dsp:sp>
    <dsp:sp modelId="{91C70D84-0DFC-4BF9-967C-800E9F1E7224}">
      <dsp:nvSpPr>
        <dsp:cNvPr id="0" name=""/>
        <dsp:cNvSpPr/>
      </dsp:nvSpPr>
      <dsp:spPr>
        <a:xfrm>
          <a:off x="0" y="2023353"/>
          <a:ext cx="9404352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9DA131E-4B33-4615-9CC4-FAA559A0EFAD}">
      <dsp:nvSpPr>
        <dsp:cNvPr id="0" name=""/>
        <dsp:cNvSpPr/>
      </dsp:nvSpPr>
      <dsp:spPr>
        <a:xfrm>
          <a:off x="0" y="2023352"/>
          <a:ext cx="9404352" cy="10116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Maximize physics of simulation; ex: post-Newtonian equations</a:t>
          </a:r>
          <a:endParaRPr lang="en-US" sz="2900" kern="1200"/>
        </a:p>
      </dsp:txBody>
      <dsp:txXfrm>
        <a:off x="0" y="2023352"/>
        <a:ext cx="9404352" cy="1011676"/>
      </dsp:txXfrm>
    </dsp:sp>
    <dsp:sp modelId="{9AD19BD4-201D-4FCD-BE2E-C2310C60B1FE}">
      <dsp:nvSpPr>
        <dsp:cNvPr id="0" name=""/>
        <dsp:cNvSpPr/>
      </dsp:nvSpPr>
      <dsp:spPr>
        <a:xfrm>
          <a:off x="0" y="3035029"/>
          <a:ext cx="9404352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79804B9-94D3-419F-AB21-2D1EAEE7ADAC}">
      <dsp:nvSpPr>
        <dsp:cNvPr id="0" name=""/>
        <dsp:cNvSpPr/>
      </dsp:nvSpPr>
      <dsp:spPr>
        <a:xfrm>
          <a:off x="0" y="3035029"/>
          <a:ext cx="9404352" cy="10116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/>
            <a:t>Run simulation for both single EMRIs and resonant EMRIs</a:t>
          </a:r>
          <a:endParaRPr lang="en-US" sz="2900" kern="1200"/>
        </a:p>
      </dsp:txBody>
      <dsp:txXfrm>
        <a:off x="0" y="3035029"/>
        <a:ext cx="9404352" cy="10116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A84B58-D63B-40B1-9B37-8E97CA1AFABC}">
      <dsp:nvSpPr>
        <dsp:cNvPr id="0" name=""/>
        <dsp:cNvSpPr/>
      </dsp:nvSpPr>
      <dsp:spPr>
        <a:xfrm>
          <a:off x="0" y="1975"/>
          <a:ext cx="9404352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94215E-4581-4440-836F-4AEF5C1385A3}">
      <dsp:nvSpPr>
        <dsp:cNvPr id="0" name=""/>
        <dsp:cNvSpPr/>
      </dsp:nvSpPr>
      <dsp:spPr>
        <a:xfrm>
          <a:off x="0" y="1975"/>
          <a:ext cx="9404352" cy="13475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/>
            <a:t>For each simulation, create a model of the gravitational wave signal</a:t>
          </a:r>
          <a:endParaRPr lang="en-US" sz="3800" kern="1200"/>
        </a:p>
      </dsp:txBody>
      <dsp:txXfrm>
        <a:off x="0" y="1975"/>
        <a:ext cx="9404352" cy="1347584"/>
      </dsp:txXfrm>
    </dsp:sp>
    <dsp:sp modelId="{3164BC0B-C8BB-4573-A2B1-B9FA63574915}">
      <dsp:nvSpPr>
        <dsp:cNvPr id="0" name=""/>
        <dsp:cNvSpPr/>
      </dsp:nvSpPr>
      <dsp:spPr>
        <a:xfrm>
          <a:off x="0" y="1349560"/>
          <a:ext cx="9404352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AD5336-3C94-4385-8365-5B42BB54ED6D}">
      <dsp:nvSpPr>
        <dsp:cNvPr id="0" name=""/>
        <dsp:cNvSpPr/>
      </dsp:nvSpPr>
      <dsp:spPr>
        <a:xfrm>
          <a:off x="0" y="1349560"/>
          <a:ext cx="9404352" cy="13475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/>
            <a:t>Waveform is graphed overtime with the model</a:t>
          </a:r>
          <a:endParaRPr lang="en-US" sz="3800" kern="1200"/>
        </a:p>
      </dsp:txBody>
      <dsp:txXfrm>
        <a:off x="0" y="1349560"/>
        <a:ext cx="9404352" cy="1347584"/>
      </dsp:txXfrm>
    </dsp:sp>
    <dsp:sp modelId="{518684A0-D68B-4097-9CC7-A52EFCDE7256}">
      <dsp:nvSpPr>
        <dsp:cNvPr id="0" name=""/>
        <dsp:cNvSpPr/>
      </dsp:nvSpPr>
      <dsp:spPr>
        <a:xfrm>
          <a:off x="0" y="2697145"/>
          <a:ext cx="9404352" cy="0"/>
        </a:xfrm>
        <a:prstGeom prst="lin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486072-0AD2-46F0-8600-D8D09164353E}">
      <dsp:nvSpPr>
        <dsp:cNvPr id="0" name=""/>
        <dsp:cNvSpPr/>
      </dsp:nvSpPr>
      <dsp:spPr>
        <a:xfrm>
          <a:off x="0" y="2697145"/>
          <a:ext cx="9404352" cy="13475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/>
            <a:t>Create the waveform for single EMRIs and resonant EMRIs</a:t>
          </a:r>
          <a:endParaRPr lang="en-US" sz="3800" kern="1200"/>
        </a:p>
      </dsp:txBody>
      <dsp:txXfrm>
        <a:off x="0" y="2697145"/>
        <a:ext cx="9404352" cy="13475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Examining the Waveform of Resonant EMRIs vs Single EMRIs</a:t>
            </a:r>
            <a:endParaRPr lang="en-US" dirty="0" err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Christopher Goodhart</a:t>
            </a:r>
          </a:p>
        </p:txBody>
      </p:sp>
    </p:spTree>
    <p:extLst>
      <p:ext uri="{BB962C8B-B14F-4D97-AF65-F5344CB8AC3E}">
        <p14:creationId xmlns:p14="http://schemas.microsoft.com/office/powerpoint/2010/main" val="2299734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0EC7-CA7E-4B06-B8F8-86F7E454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 dirty="0"/>
              <a:t>Simulation (Step 1)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34FA107C-CD13-4A7C-ABAF-468F806256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4367068"/>
              </p:ext>
            </p:extLst>
          </p:nvPr>
        </p:nvGraphicFramePr>
        <p:xfrm>
          <a:off x="646111" y="2237362"/>
          <a:ext cx="9404352" cy="4046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95157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17D7A-FC46-4985-8337-DE3D49A18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 dirty="0"/>
              <a:t>Modelling Waveform (Step 2)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D8CA1F65-F217-4FB3-ACE0-079D9C490C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5267658"/>
              </p:ext>
            </p:extLst>
          </p:nvPr>
        </p:nvGraphicFramePr>
        <p:xfrm>
          <a:off x="646111" y="2237362"/>
          <a:ext cx="9404352" cy="4046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32075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close up of a map&#10;&#10;Description generated with high confidence">
            <a:extLst>
              <a:ext uri="{FF2B5EF4-FFF2-40B4-BE49-F238E27FC236}">
                <a16:creationId xmlns:a16="http://schemas.microsoft.com/office/drawing/2014/main" id="{E90A753F-E45A-4D35-B4CE-E94F8F2B5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916" y="2453487"/>
            <a:ext cx="5451627" cy="339363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2B379A-A8DD-42C4-BACB-43A5B7D0C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US" dirty="0"/>
              <a:t>Compare Waveforms (Step 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863D0-710D-42FD-A4D4-DE4804304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/>
              <a:t>Look for defining characteristics of the signal</a:t>
            </a:r>
          </a:p>
          <a:p>
            <a:r>
              <a:rPr lang="en-US" sz="2400" dirty="0"/>
              <a:t>Look for major differences that show up</a:t>
            </a:r>
          </a:p>
          <a:p>
            <a:r>
              <a:rPr lang="en-US" sz="2400" dirty="0"/>
              <a:t>Determine if signal can be detected by LISA </a:t>
            </a:r>
            <a:r>
              <a:rPr lang="en-US" dirty="0"/>
              <a:t>(Engelking, C. et al 2017).</a:t>
            </a:r>
          </a:p>
          <a:p>
            <a:r>
              <a:rPr lang="en-US" sz="2400" dirty="0"/>
              <a:t>Compare signal to other sources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439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7A4F4-06F3-45AF-9C25-5C938C12F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Feasibility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6252-BB87-4291-89A6-ACFFA6673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Need a laptop that can run python</a:t>
            </a:r>
          </a:p>
          <a:p>
            <a:r>
              <a:rPr lang="en-US" sz="2800" dirty="0"/>
              <a:t>Internet access</a:t>
            </a:r>
          </a:p>
          <a:p>
            <a:r>
              <a:rPr lang="en-US" sz="2800" dirty="0"/>
              <a:t>Need python packages to program simulation</a:t>
            </a:r>
          </a:p>
          <a:p>
            <a:r>
              <a:rPr lang="en-US" sz="2800" dirty="0"/>
              <a:t>No risks involved</a:t>
            </a:r>
          </a:p>
        </p:txBody>
      </p:sp>
    </p:spTree>
    <p:extLst>
      <p:ext uri="{BB962C8B-B14F-4D97-AF65-F5344CB8AC3E}">
        <p14:creationId xmlns:p14="http://schemas.microsoft.com/office/powerpoint/2010/main" val="2397704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99D76-3F56-4D4E-923C-8F7B7AD5A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AF7CE-8C1A-4AEE-BD73-44DD03102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Berry, C. P. L., Cole, R. H., Canizares, P., &amp; Gair, J. R. (2017). Understanding The Importance of Transient Resonances in Extreme Mass Ratio </a:t>
            </a:r>
            <a:r>
              <a:rPr lang="en-US" dirty="0" err="1"/>
              <a:t>Inspirals</a:t>
            </a:r>
            <a:r>
              <a:rPr lang="en-US" dirty="0"/>
              <a:t>. </a:t>
            </a:r>
            <a:r>
              <a:rPr lang="en-US" i="1" dirty="0"/>
              <a:t>Journal of Physics: Conference Series.</a:t>
            </a:r>
            <a:endParaRPr lang="en-US"/>
          </a:p>
          <a:p>
            <a:r>
              <a:rPr lang="en-US" dirty="0"/>
              <a:t>Cornish, N. J. (2010). Separating Gravitational Wave Signals From Instrument Artifacts. </a:t>
            </a:r>
            <a:r>
              <a:rPr lang="en-US" i="1" dirty="0"/>
              <a:t>Physical Review D, 82, 1-21.</a:t>
            </a:r>
          </a:p>
          <a:p>
            <a:r>
              <a:rPr lang="en-US" dirty="0" err="1"/>
              <a:t>Emparan</a:t>
            </a:r>
            <a:r>
              <a:rPr lang="en-US" dirty="0"/>
              <a:t>, R., Figueras, P., &amp; Martinez, M. (11 Dec 2014). Bumpy Black Holes. </a:t>
            </a:r>
            <a:r>
              <a:rPr lang="en-US" i="1" dirty="0"/>
              <a:t>Cornell University Library</a:t>
            </a:r>
            <a:r>
              <a:rPr lang="en-US" dirty="0"/>
              <a:t>.</a:t>
            </a:r>
            <a:endParaRPr lang="en-US" i="1" dirty="0"/>
          </a:p>
          <a:p>
            <a:r>
              <a:rPr lang="en-US" dirty="0"/>
              <a:t>Engelking, C. &amp; Andrews, B. (3 Oct. 2017). Astronomers Have Finally Found Evidence of Gravitational Waves. </a:t>
            </a:r>
            <a:r>
              <a:rPr lang="en-US" i="1" dirty="0"/>
              <a:t>Discover Magazine.</a:t>
            </a:r>
            <a:endParaRPr lang="en-US" dirty="0"/>
          </a:p>
          <a:p>
            <a:r>
              <a:rPr lang="en-US" dirty="0"/>
              <a:t>Favata, M. (22 Jan. 2011). Black Holes And Gravitational Waves: A Brief Introduction. </a:t>
            </a:r>
            <a:r>
              <a:rPr lang="en-US" i="1" dirty="0"/>
              <a:t>Cornell University.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631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2BC3E-9521-4076-B6EF-E347D3F2F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EF779-11D4-4B10-B214-25EFACA2F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LIGO Caltech (N. D.). What are Gravitational Waves?</a:t>
            </a:r>
          </a:p>
          <a:p>
            <a:r>
              <a:rPr lang="en-US" dirty="0"/>
              <a:t>Moore, C. J., Chua, A. J. K., &amp; Gair, J. R. (13 Sep. 2017). Gravitational Waves From Extreme Mass Ratio </a:t>
            </a:r>
            <a:r>
              <a:rPr lang="en-US" dirty="0" err="1"/>
              <a:t>Inspirals</a:t>
            </a:r>
            <a:r>
              <a:rPr lang="en-US" dirty="0"/>
              <a:t> Around Bumpy Black Holes. </a:t>
            </a:r>
            <a:r>
              <a:rPr lang="en-US" i="1" dirty="0"/>
              <a:t>Class. Quantum Grav.</a:t>
            </a:r>
            <a:endParaRPr lang="en-US" dirty="0"/>
          </a:p>
          <a:p>
            <a:r>
              <a:rPr lang="en-US" dirty="0"/>
              <a:t>Morrow, A. (Feb. 2016). NSF's LIGO Has Detected Gravitational Waves. </a:t>
            </a:r>
            <a:r>
              <a:rPr lang="en-US" i="1" dirty="0"/>
              <a:t>NASA</a:t>
            </a:r>
            <a:r>
              <a:rPr lang="en-US" dirty="0"/>
              <a:t>.</a:t>
            </a:r>
          </a:p>
          <a:p>
            <a:r>
              <a:rPr lang="en-US" dirty="0"/>
              <a:t>Temming, M. (6 Aug. 2015). Bumpy Black Hole X-Rays May Push the Limits of Einstein's Relativity. </a:t>
            </a:r>
            <a:r>
              <a:rPr lang="en-US" i="1" dirty="0"/>
              <a:t>Scientific American</a:t>
            </a:r>
            <a:r>
              <a:rPr lang="en-US" dirty="0"/>
              <a:t>.</a:t>
            </a:r>
          </a:p>
          <a:p>
            <a:r>
              <a:rPr lang="en-US" dirty="0"/>
              <a:t>Yang, H. &amp; Casals, M. (2017). General-Relativistic Dynamics of an Extreme Mass-Ratio Binary with an External Body. </a:t>
            </a: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44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FDEC2-0B4E-45DE-B769-5769C6010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B7B82-0E1C-4F58-B51A-AB9496EC6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To determine if we can detect a resonant EMRI signal, or if the signal will be confused with another type of system.</a:t>
            </a:r>
          </a:p>
        </p:txBody>
      </p:sp>
    </p:spTree>
    <p:extLst>
      <p:ext uri="{BB962C8B-B14F-4D97-AF65-F5344CB8AC3E}">
        <p14:creationId xmlns:p14="http://schemas.microsoft.com/office/powerpoint/2010/main" val="4190499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436E5F1A-001F-4E49-A7C5-76DDA3D308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25" r="1296" b="-1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93A089E-0A16-452C-B341-0F769780D26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DCDE5E-42B1-4200-B13D-2A35EB0E9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322912" cy="1641987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4C0064D-F30C-4E49-898A-82D7881DE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276" y="1476376"/>
            <a:ext cx="3324141" cy="516254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800" dirty="0"/>
              <a:t>Gravitational Waves </a:t>
            </a:r>
            <a:r>
              <a:rPr lang="en-US" dirty="0"/>
              <a:t>(LIGO Caltech)</a:t>
            </a:r>
          </a:p>
          <a:p>
            <a:pPr lvl="1"/>
            <a:r>
              <a:rPr lang="en-US" sz="2600" dirty="0"/>
              <a:t>Ripples in spacetime</a:t>
            </a:r>
          </a:p>
          <a:p>
            <a:pPr lvl="1"/>
            <a:r>
              <a:rPr lang="en-US" sz="2600" dirty="0"/>
              <a:t>Modelled by general relativity</a:t>
            </a:r>
          </a:p>
          <a:p>
            <a:pPr lvl="1"/>
            <a:r>
              <a:rPr lang="en-US" sz="2600" dirty="0"/>
              <a:t>Only detectable from high energy events</a:t>
            </a:r>
          </a:p>
        </p:txBody>
      </p:sp>
    </p:spTree>
    <p:extLst>
      <p:ext uri="{BB962C8B-B14F-4D97-AF65-F5344CB8AC3E}">
        <p14:creationId xmlns:p14="http://schemas.microsoft.com/office/powerpoint/2010/main" val="3631870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1515115-95FB-41E0-86F3-8744438C09D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8222A33F-BE2D-4D69-92A0-5DF8B17BAAC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E1C74D0-9609-468A-9597-5D87C8A42B5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Picture 4" descr="A picture containing white&#10;&#10;Description generated with high confidence">
            <a:extLst>
              <a:ext uri="{FF2B5EF4-FFF2-40B4-BE49-F238E27FC236}">
                <a16:creationId xmlns:a16="http://schemas.microsoft.com/office/drawing/2014/main" id="{A7668D45-3CE8-474C-93AD-D8A4A760F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742" y="1459951"/>
            <a:ext cx="3980139" cy="3938095"/>
          </a:xfrm>
          <a:prstGeom prst="rect">
            <a:avLst/>
          </a:prstGeom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137128D-E594-4905-9F76-E385F0831D6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0B2CA9-5B9A-43CE-8A68-86E05E5CF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616217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F341A-DC13-477A-90CF-82EF420BB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1446363"/>
            <a:ext cx="5616216" cy="477745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EMRI--Extreme Mass Ratio </a:t>
            </a:r>
            <a:r>
              <a:rPr lang="en-US" sz="2800" dirty="0" err="1">
                <a:solidFill>
                  <a:srgbClr val="FFFFFF"/>
                </a:solidFill>
              </a:rPr>
              <a:t>Inspiral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One BH at least 10,000 times more massive than other</a:t>
            </a:r>
          </a:p>
          <a:p>
            <a:pPr lvl="1"/>
            <a:r>
              <a:rPr lang="en-US" sz="2400" dirty="0">
                <a:solidFill>
                  <a:srgbClr val="FFFFFF"/>
                </a:solidFill>
              </a:rPr>
              <a:t>Smaller ones orbits and spirals inward</a:t>
            </a:r>
            <a:endParaRPr lang="en-US" sz="2400">
              <a:ea typeface="+mj-lt"/>
              <a:cs typeface="+mj-lt"/>
            </a:endParaRPr>
          </a:p>
          <a:p>
            <a:pPr lvl="1"/>
            <a:r>
              <a:rPr lang="en-US" sz="2400" dirty="0">
                <a:solidFill>
                  <a:srgbClr val="FFFFFF"/>
                </a:solidFill>
                <a:ea typeface="+mj-lt"/>
                <a:cs typeface="+mj-lt"/>
              </a:rPr>
              <a:t>Orbit decays because EMRI emits gravitational waves</a:t>
            </a:r>
          </a:p>
        </p:txBody>
      </p:sp>
    </p:spTree>
    <p:extLst>
      <p:ext uri="{BB962C8B-B14F-4D97-AF65-F5344CB8AC3E}">
        <p14:creationId xmlns:p14="http://schemas.microsoft.com/office/powerpoint/2010/main" val="2097338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2DC9C65-2806-4C8B-AB2B-83A21C1B9C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271"/>
          <a:stretch/>
        </p:blipFill>
        <p:spPr>
          <a:xfrm>
            <a:off x="6091916" y="2052213"/>
            <a:ext cx="5451627" cy="41961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9367B3-C9B7-4D81-B61B-15F29E359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US" dirty="0"/>
              <a:t>Past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820AC-FCDB-4A26-91CD-72C39BF14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1405233"/>
            <a:ext cx="4338409" cy="419618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/>
              <a:t>A single EMRI with an external tidal field </a:t>
            </a:r>
            <a:r>
              <a:rPr lang="en-US" dirty="0"/>
              <a:t>(Yang, H. et al, 2017)</a:t>
            </a:r>
          </a:p>
          <a:p>
            <a:r>
              <a:rPr lang="en-US" sz="2400" dirty="0"/>
              <a:t>Worked on differentiating between signals and glitches </a:t>
            </a:r>
            <a:r>
              <a:rPr lang="en-US" dirty="0"/>
              <a:t>(Cornish, N. J., 2010)</a:t>
            </a:r>
          </a:p>
          <a:p>
            <a:r>
              <a:rPr lang="en-US" sz="2400" dirty="0"/>
              <a:t>Modelled EMRIs around "bumpy" black holes </a:t>
            </a:r>
            <a:r>
              <a:rPr lang="en-US" dirty="0"/>
              <a:t>(</a:t>
            </a:r>
            <a:r>
              <a:rPr lang="en-US" dirty="0" err="1"/>
              <a:t>Emparan</a:t>
            </a:r>
            <a:r>
              <a:rPr lang="en-US" dirty="0"/>
              <a:t>, R. et al, 2014)</a:t>
            </a:r>
          </a:p>
          <a:p>
            <a:r>
              <a:rPr lang="en-US" sz="2400" dirty="0"/>
              <a:t>Effect of transient resonances on EMRI systems </a:t>
            </a:r>
            <a:r>
              <a:rPr lang="en-US" dirty="0"/>
              <a:t>(Berry, C. P. L. et al, 2017)</a:t>
            </a:r>
          </a:p>
        </p:txBody>
      </p:sp>
    </p:spTree>
    <p:extLst>
      <p:ext uri="{BB962C8B-B14F-4D97-AF65-F5344CB8AC3E}">
        <p14:creationId xmlns:p14="http://schemas.microsoft.com/office/powerpoint/2010/main" val="1009582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56D5F-031D-466E-A828-76FDDD57D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51949-FB06-477A-8688-1EFA738B3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Gravitational waves are a way to see the universe</a:t>
            </a:r>
          </a:p>
          <a:p>
            <a:r>
              <a:rPr lang="en-US" sz="2400" dirty="0"/>
              <a:t>EMRIs are a great source of gravitational wave signals</a:t>
            </a:r>
          </a:p>
          <a:p>
            <a:r>
              <a:rPr lang="en-US" sz="2400" dirty="0"/>
              <a:t>Signals have abundant information</a:t>
            </a:r>
          </a:p>
          <a:p>
            <a:pPr lvl="1"/>
            <a:r>
              <a:rPr lang="en-US" sz="2400" dirty="0"/>
              <a:t>Formation of supermassive black holes</a:t>
            </a:r>
          </a:p>
          <a:p>
            <a:pPr lvl="1"/>
            <a:r>
              <a:rPr lang="en-US" sz="2400" dirty="0"/>
              <a:t>Insights to the fundamentals of gravity</a:t>
            </a:r>
          </a:p>
          <a:p>
            <a:r>
              <a:rPr lang="en-US" sz="2600" dirty="0"/>
              <a:t>Test numerous theories regarding relativity</a:t>
            </a:r>
          </a:p>
        </p:txBody>
      </p:sp>
    </p:spTree>
    <p:extLst>
      <p:ext uri="{BB962C8B-B14F-4D97-AF65-F5344CB8AC3E}">
        <p14:creationId xmlns:p14="http://schemas.microsoft.com/office/powerpoint/2010/main" val="961319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C5245-CDBC-4221-9E9B-39043D7F1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ABC94-7A5A-43DB-868F-5377E94D3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The signal from a resonant EMRI will differ from a single EMRI , but will be detectable by current methods.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112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94F6A-30AF-46C5-8347-B220AEA48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6A79E-0293-4D21-8AA1-5809BF8D8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Independent variable: Number of EMRIs</a:t>
            </a:r>
          </a:p>
          <a:p>
            <a:r>
              <a:rPr lang="en-US" sz="2800" dirty="0"/>
              <a:t>Dependent variable: Gravitational wave signal</a:t>
            </a:r>
          </a:p>
          <a:p>
            <a:r>
              <a:rPr lang="en-US" sz="2800" dirty="0"/>
              <a:t>Constants: As many parameters as possible</a:t>
            </a:r>
          </a:p>
          <a:p>
            <a:pPr lvl="1"/>
            <a:r>
              <a:rPr lang="en-US" sz="2600" dirty="0"/>
              <a:t>Mass, angular momentum, charge, spin</a:t>
            </a:r>
          </a:p>
          <a:p>
            <a:r>
              <a:rPr lang="en-US" sz="2800" dirty="0"/>
              <a:t>Control: Single EMRI</a:t>
            </a:r>
          </a:p>
        </p:txBody>
      </p:sp>
    </p:spTree>
    <p:extLst>
      <p:ext uri="{BB962C8B-B14F-4D97-AF65-F5344CB8AC3E}">
        <p14:creationId xmlns:p14="http://schemas.microsoft.com/office/powerpoint/2010/main" val="1191997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953FD-A180-4925-A0BD-3AEA6C82E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 dirty="0"/>
              <a:t>Method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941AC40-3CB1-4618-8319-141663ED4C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9794409"/>
              </p:ext>
            </p:extLst>
          </p:nvPr>
        </p:nvGraphicFramePr>
        <p:xfrm>
          <a:off x="646111" y="2237362"/>
          <a:ext cx="9404352" cy="4046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493107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Ion</vt:lpstr>
      <vt:lpstr>Examining the Waveform of Resonant EMRIs vs Single EMRIs</vt:lpstr>
      <vt:lpstr>Purpose</vt:lpstr>
      <vt:lpstr>Introduction</vt:lpstr>
      <vt:lpstr>Introduction</vt:lpstr>
      <vt:lpstr>Past Research</vt:lpstr>
      <vt:lpstr>Importance</vt:lpstr>
      <vt:lpstr>Hypothesis</vt:lpstr>
      <vt:lpstr>Variables</vt:lpstr>
      <vt:lpstr>Method</vt:lpstr>
      <vt:lpstr>Simulation (Step 1)</vt:lpstr>
      <vt:lpstr>Modelling Waveform (Step 2)</vt:lpstr>
      <vt:lpstr>Compare Waveforms (Step 3)</vt:lpstr>
      <vt:lpstr>Feasibility</vt:lpstr>
      <vt:lpstr>References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198</cp:revision>
  <dcterms:created xsi:type="dcterms:W3CDTF">2014-09-12T17:24:29Z</dcterms:created>
  <dcterms:modified xsi:type="dcterms:W3CDTF">2018-04-27T01:15:20Z</dcterms:modified>
</cp:coreProperties>
</file>

<file path=docProps/thumbnail.jpeg>
</file>